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301" r:id="rId3"/>
    <p:sldId id="277" r:id="rId4"/>
    <p:sldId id="300" r:id="rId5"/>
    <p:sldId id="332" r:id="rId6"/>
    <p:sldId id="334" r:id="rId7"/>
    <p:sldId id="333" r:id="rId8"/>
    <p:sldId id="339" r:id="rId9"/>
    <p:sldId id="337" r:id="rId10"/>
    <p:sldId id="338" r:id="rId11"/>
    <p:sldId id="340" r:id="rId12"/>
    <p:sldId id="341" r:id="rId13"/>
    <p:sldId id="305" r:id="rId14"/>
    <p:sldId id="306" r:id="rId15"/>
    <p:sldId id="310" r:id="rId16"/>
    <p:sldId id="316" r:id="rId17"/>
    <p:sldId id="319" r:id="rId18"/>
    <p:sldId id="308" r:id="rId19"/>
    <p:sldId id="312" r:id="rId20"/>
    <p:sldId id="317" r:id="rId21"/>
    <p:sldId id="321" r:id="rId22"/>
    <p:sldId id="311" r:id="rId23"/>
    <p:sldId id="314" r:id="rId24"/>
    <p:sldId id="318" r:id="rId25"/>
    <p:sldId id="320" r:id="rId26"/>
    <p:sldId id="315" r:id="rId27"/>
    <p:sldId id="322" r:id="rId28"/>
    <p:sldId id="323" r:id="rId29"/>
    <p:sldId id="324" r:id="rId30"/>
    <p:sldId id="325" r:id="rId31"/>
    <p:sldId id="326" r:id="rId32"/>
    <p:sldId id="327" r:id="rId33"/>
    <p:sldId id="328" r:id="rId34"/>
    <p:sldId id="329" r:id="rId35"/>
    <p:sldId id="330" r:id="rId36"/>
    <p:sldId id="331" r:id="rId37"/>
    <p:sldId id="313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  <p:sldId id="265" r:id="rId47"/>
    <p:sldId id="266" r:id="rId48"/>
    <p:sldId id="267" r:id="rId49"/>
    <p:sldId id="268" r:id="rId50"/>
    <p:sldId id="269" r:id="rId51"/>
    <p:sldId id="271" r:id="rId52"/>
    <p:sldId id="272" r:id="rId53"/>
    <p:sldId id="273" r:id="rId54"/>
    <p:sldId id="276" r:id="rId55"/>
    <p:sldId id="274" r:id="rId56"/>
    <p:sldId id="275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</p14:sldIdLst>
        </p14:section>
        <p14:section name="Fine" id="{EEE4E60A-C68E-4268-8A9E-1F77E36AA1A5}">
          <p14:sldIdLst>
            <p14:sldId id="332"/>
            <p14:sldId id="334"/>
            <p14:sldId id="333"/>
            <p14:sldId id="339"/>
            <p14:sldId id="337"/>
            <p14:sldId id="338"/>
          </p14:sldIdLst>
        </p14:section>
        <p14:section name="Interacting" id="{72E4FD78-EFCC-4C81-9AE6-C713EC92B458}">
          <p14:sldIdLst>
            <p14:sldId id="340"/>
            <p14:sldId id="341"/>
          </p14:sldIdLst>
        </p14:section>
        <p14:section name="Initials" id="{26F5BAD3-5657-48F3-AA58-7A3BCEFB469E}">
          <p14:sldIdLst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Previous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9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8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3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25.png"/><Relationship Id="rId4" Type="http://schemas.openxmlformats.org/officeDocument/2006/relationships/image" Target="../media/image9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2.png"/><Relationship Id="rId7" Type="http://schemas.openxmlformats.org/officeDocument/2006/relationships/image" Target="../media/image10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4.png"/><Relationship Id="rId9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95.png"/><Relationship Id="rId7" Type="http://schemas.openxmlformats.org/officeDocument/2006/relationships/image" Target="../media/image11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25.png"/><Relationship Id="rId9" Type="http://schemas.openxmlformats.org/officeDocument/2006/relationships/image" Target="../media/image1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7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2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25.png"/><Relationship Id="rId5" Type="http://schemas.openxmlformats.org/officeDocument/2006/relationships/image" Target="../media/image123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36.png"/><Relationship Id="rId3" Type="http://schemas.openxmlformats.org/officeDocument/2006/relationships/image" Target="../media/image90.png"/><Relationship Id="rId7" Type="http://schemas.openxmlformats.org/officeDocument/2006/relationships/image" Target="../media/image132.png"/><Relationship Id="rId12" Type="http://schemas.openxmlformats.org/officeDocument/2006/relationships/image" Target="../media/image1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134.png"/><Relationship Id="rId4" Type="http://schemas.openxmlformats.org/officeDocument/2006/relationships/image" Target="../media/image95.png"/><Relationship Id="rId9" Type="http://schemas.openxmlformats.org/officeDocument/2006/relationships/image" Target="../media/image133.png"/><Relationship Id="rId14" Type="http://schemas.openxmlformats.org/officeDocument/2006/relationships/image" Target="../media/image1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05.png"/><Relationship Id="rId4" Type="http://schemas.openxmlformats.org/officeDocument/2006/relationships/image" Target="../media/image13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7" Type="http://schemas.openxmlformats.org/officeDocument/2006/relationships/image" Target="../media/image219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>
            <a:extLst>
              <a:ext uri="{FF2B5EF4-FFF2-40B4-BE49-F238E27FC236}">
                <a16:creationId xmlns:a16="http://schemas.microsoft.com/office/drawing/2014/main" id="{9CF5CAD2-323D-1ECA-691B-6E4E410780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95"/>
          <a:stretch/>
        </p:blipFill>
        <p:spPr bwMode="auto">
          <a:xfrm>
            <a:off x="8869952" y="3949769"/>
            <a:ext cx="3083414" cy="2567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3961B8-D278-40EF-7B50-22B4DBACA874}"/>
              </a:ext>
            </a:extLst>
          </p:cNvPr>
          <p:cNvSpPr txBox="1"/>
          <p:nvPr/>
        </p:nvSpPr>
        <p:spPr>
          <a:xfrm>
            <a:off x="4549048" y="217022"/>
            <a:ext cx="1302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Best so far: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2F81AD-F32F-E664-2BA7-1739A0119C6C}"/>
              </a:ext>
            </a:extLst>
          </p:cNvPr>
          <p:cNvSpPr txBox="1"/>
          <p:nvPr/>
        </p:nvSpPr>
        <p:spPr>
          <a:xfrm>
            <a:off x="1222053" y="392061"/>
            <a:ext cx="2516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c3.10 (f201)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F56A491-630D-7521-EAC8-7383088383A2}"/>
              </a:ext>
            </a:extLst>
          </p:cNvPr>
          <p:cNvSpPr/>
          <p:nvPr/>
        </p:nvSpPr>
        <p:spPr>
          <a:xfrm>
            <a:off x="4283772" y="3083131"/>
            <a:ext cx="84251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2407656A-2490-D3D9-A289-7009501D2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13"/>
          <a:stretch/>
        </p:blipFill>
        <p:spPr bwMode="auto">
          <a:xfrm>
            <a:off x="8825869" y="947207"/>
            <a:ext cx="3171580" cy="263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89B0258-5119-0D96-2668-D5E00441E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24" y="761393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0B1E9DE-C1FC-E334-A145-B08539542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092" y="746706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432E47-5EB5-E11E-E83B-8B4FC63E4DA2}"/>
              </a:ext>
            </a:extLst>
          </p:cNvPr>
          <p:cNvSpPr txBox="1"/>
          <p:nvPr/>
        </p:nvSpPr>
        <p:spPr>
          <a:xfrm>
            <a:off x="1304739" y="3675071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 c3.35 (f335)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144C5AC-AEA2-CA20-6498-6C7FC2872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2" y="3980592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B4F4E2F3-634F-68FE-9CA1-9DC4A7D01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092" y="3859737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3CA048A-1C8B-736E-24F2-D8460244D539}"/>
              </a:ext>
            </a:extLst>
          </p:cNvPr>
          <p:cNvSpPr/>
          <p:nvPr/>
        </p:nvSpPr>
        <p:spPr>
          <a:xfrm>
            <a:off x="2297703" y="5921995"/>
            <a:ext cx="8200644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2-10</a:t>
            </a:r>
          </a:p>
        </p:txBody>
      </p:sp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7F7C-1DDD-BE4A-1B21-39694D3CA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976A7-B6BC-7CEA-FB8D-075EFEED2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NFH on both plates with decreasing centerline distance D</a:t>
            </a:r>
          </a:p>
        </p:txBody>
      </p:sp>
    </p:spTree>
    <p:extLst>
      <p:ext uri="{BB962C8B-B14F-4D97-AF65-F5344CB8AC3E}">
        <p14:creationId xmlns:p14="http://schemas.microsoft.com/office/powerpoint/2010/main" val="1699704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BBCFA8F-D203-BF5A-FBC2-170080EAD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267" y="111315"/>
            <a:ext cx="5372302" cy="353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22889-1C23-552F-0F60-0A26D7B91566}"/>
              </a:ext>
            </a:extLst>
          </p:cNvPr>
          <p:cNvSpPr txBox="1"/>
          <p:nvPr/>
        </p:nvSpPr>
        <p:spPr>
          <a:xfrm>
            <a:off x="4649638" y="69011"/>
            <a:ext cx="2829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 for b2.2 v1.20 c3.1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9DBB8A-B9C3-F5EE-F0D6-66C6DAF556BB}"/>
              </a:ext>
            </a:extLst>
          </p:cNvPr>
          <p:cNvSpPr txBox="1"/>
          <p:nvPr/>
        </p:nvSpPr>
        <p:spPr>
          <a:xfrm>
            <a:off x="8807569" y="1509622"/>
            <a:ext cx="1759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Labels are z/b0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206E53-47D5-26B3-4935-D8B4C4ED3ECE}"/>
              </a:ext>
            </a:extLst>
          </p:cNvPr>
          <p:cNvSpPr txBox="1"/>
          <p:nvPr/>
        </p:nvSpPr>
        <p:spPr>
          <a:xfrm>
            <a:off x="4206841" y="580705"/>
            <a:ext cx="1190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 = 4mM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28A24C2-B0CF-6401-33D7-2D17BF406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493" y="3788955"/>
            <a:ext cx="7279907" cy="306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965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627BCC0-AA35-0D00-0D53-B9282B6E027D}"/>
              </a:ext>
            </a:extLst>
          </p:cNvPr>
          <p:cNvSpPr txBox="1"/>
          <p:nvPr/>
        </p:nvSpPr>
        <p:spPr>
          <a:xfrm>
            <a:off x="5231109" y="448648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</a:t>
            </a:r>
            <a:r>
              <a:rPr lang="en-US" dirty="0"/>
              <a:t>c1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3390F2-88C8-AB87-5BBE-BFBD88F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86" y="4747236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0F27097-D501-3B6D-7D57-9A6E8191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15" y="4749226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1958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</a:t>
            </a:r>
            <a:r>
              <a:rPr lang="en-US" dirty="0">
                <a:solidFill>
                  <a:schemeClr val="accent2"/>
                </a:solidFill>
              </a:rPr>
              <a:t>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7509036" y="4503050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A0D72-6A39-F8ED-F813-19599BD17EE0}"/>
              </a:ext>
            </a:extLst>
          </p:cNvPr>
          <p:cNvSpPr txBox="1"/>
          <p:nvPr/>
        </p:nvSpPr>
        <p:spPr>
          <a:xfrm>
            <a:off x="971232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v1.24</a:t>
            </a:r>
            <a:r>
              <a:rPr lang="en-US" dirty="0"/>
              <a:t>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A449D-E440-DADA-E82F-10109599AB7B}"/>
              </a:ext>
            </a:extLst>
          </p:cNvPr>
          <p:cNvSpPr txBox="1"/>
          <p:nvPr/>
        </p:nvSpPr>
        <p:spPr>
          <a:xfrm>
            <a:off x="65087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v1.20 </a:t>
            </a:r>
            <a:r>
              <a:rPr lang="en-US" dirty="0"/>
              <a:t>c1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9E69E-511C-0C4C-D895-BA54EF8BE14F}"/>
              </a:ext>
            </a:extLst>
          </p:cNvPr>
          <p:cNvSpPr txBox="1"/>
          <p:nvPr/>
        </p:nvSpPr>
        <p:spPr>
          <a:xfrm>
            <a:off x="2845446" y="3886213"/>
            <a:ext cx="1977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c3.05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FD55F30-68B4-7CEA-22DF-B370C9D5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2" y="4761297"/>
            <a:ext cx="2614361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3FA1D8-E1C7-59E2-C1C1-7AC55E77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36" y="4193842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AD497D-A66D-5A6D-E23C-369B679CFC3F}"/>
              </a:ext>
            </a:extLst>
          </p:cNvPr>
          <p:cNvCxnSpPr>
            <a:cxnSpLocks/>
          </p:cNvCxnSpPr>
          <p:nvPr/>
        </p:nvCxnSpPr>
        <p:spPr>
          <a:xfrm flipV="1">
            <a:off x="2341833" y="4255545"/>
            <a:ext cx="1669450" cy="407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470637-9D97-A43A-7E55-F3DA8CD3E194}"/>
              </a:ext>
            </a:extLst>
          </p:cNvPr>
          <p:cNvCxnSpPr>
            <a:cxnSpLocks/>
          </p:cNvCxnSpPr>
          <p:nvPr/>
        </p:nvCxnSpPr>
        <p:spPr>
          <a:xfrm flipH="1">
            <a:off x="4516109" y="2272658"/>
            <a:ext cx="635722" cy="16593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>
            <a:extLst>
              <a:ext uri="{FF2B5EF4-FFF2-40B4-BE49-F238E27FC236}">
                <a16:creationId xmlns:a16="http://schemas.microsoft.com/office/drawing/2014/main" id="{24447FEF-A963-BC9D-5188-3DDB9D68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2" y="4778394"/>
            <a:ext cx="2614362" cy="21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>
            <a:extLst>
              <a:ext uri="{FF2B5EF4-FFF2-40B4-BE49-F238E27FC236}">
                <a16:creationId xmlns:a16="http://schemas.microsoft.com/office/drawing/2014/main" id="{2CF796A5-6786-328F-AD88-69F6A37DB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75" y="3809344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76C8C0-53C7-235E-4F76-54EA6A93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7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B20E4-8720-4348-1DDD-B96D3B8359B3}"/>
              </a:ext>
            </a:extLst>
          </p:cNvPr>
          <p:cNvSpPr txBox="1"/>
          <p:nvPr/>
        </p:nvSpPr>
        <p:spPr>
          <a:xfrm>
            <a:off x="6339759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C99DB-D0B8-315C-1F8D-E0701F1A1EA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51FC8-0001-A074-56DE-41F233D7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1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56BF5-49E8-8288-BA89-833E8BBDE9F0}"/>
              </a:ext>
            </a:extLst>
          </p:cNvPr>
          <p:cNvSpPr txBox="1"/>
          <p:nvPr/>
        </p:nvSpPr>
        <p:spPr>
          <a:xfrm>
            <a:off x="358472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c3.15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6E8EF6-8D3A-D1AC-2B66-6D314376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2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69882E-4498-FE50-0A07-DBF6C3C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" y="514318"/>
            <a:ext cx="3106270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9B2D3-E4E2-3F9B-1A97-1E3F7DF159D6}"/>
              </a:ext>
            </a:extLst>
          </p:cNvPr>
          <p:cNvSpPr txBox="1"/>
          <p:nvPr/>
        </p:nvSpPr>
        <p:spPr>
          <a:xfrm>
            <a:off x="8755024" y="176225"/>
            <a:ext cx="251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c3.25 (f255)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69569-228A-F39B-1D9F-4564F9CCA894}"/>
              </a:ext>
            </a:extLst>
          </p:cNvPr>
          <p:cNvSpPr txBox="1"/>
          <p:nvPr/>
        </p:nvSpPr>
        <p:spPr>
          <a:xfrm>
            <a:off x="600385" y="3449286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c3.30 (f253)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5FD10D7C-EC37-150B-4710-C218796E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4" y="3809345"/>
            <a:ext cx="3106268" cy="253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AACD4-D167-931B-739C-4DE5E2FE6B36}"/>
              </a:ext>
            </a:extLst>
          </p:cNvPr>
          <p:cNvCxnSpPr>
            <a:cxnSpLocks/>
          </p:cNvCxnSpPr>
          <p:nvPr/>
        </p:nvCxnSpPr>
        <p:spPr>
          <a:xfrm flipV="1">
            <a:off x="10092906" y="1276709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1FB784F-D64F-0181-12F3-E4033D2BE805}"/>
              </a:ext>
            </a:extLst>
          </p:cNvPr>
          <p:cNvCxnSpPr>
            <a:cxnSpLocks/>
          </p:cNvCxnSpPr>
          <p:nvPr/>
        </p:nvCxnSpPr>
        <p:spPr>
          <a:xfrm flipV="1">
            <a:off x="1938068" y="4548009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FF2773-190F-C961-9FA8-2D864C37C891}"/>
              </a:ext>
            </a:extLst>
          </p:cNvPr>
          <p:cNvSpPr txBox="1"/>
          <p:nvPr/>
        </p:nvSpPr>
        <p:spPr>
          <a:xfrm>
            <a:off x="8839063" y="3448962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c3.35 (f335)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76F00-7905-140A-1D2F-95F739697CA1}"/>
              </a:ext>
            </a:extLst>
          </p:cNvPr>
          <p:cNvSpPr txBox="1"/>
          <p:nvPr/>
        </p:nvSpPr>
        <p:spPr>
          <a:xfrm>
            <a:off x="4573617" y="3448962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c3.32 (f332)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A0AD37-F0B6-A353-2D5F-29670E68FCFA}"/>
              </a:ext>
            </a:extLst>
          </p:cNvPr>
          <p:cNvSpPr/>
          <p:nvPr/>
        </p:nvSpPr>
        <p:spPr>
          <a:xfrm>
            <a:off x="9654003" y="5538957"/>
            <a:ext cx="1984973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2-10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03DE1F6-C378-1CFB-0A94-4B6DA7DD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726" y="3787320"/>
            <a:ext cx="3285578" cy="268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0757103-C0B6-4103-B23C-2C58D1158E26}"/>
              </a:ext>
            </a:extLst>
          </p:cNvPr>
          <p:cNvSpPr/>
          <p:nvPr/>
        </p:nvSpPr>
        <p:spPr>
          <a:xfrm>
            <a:off x="5743361" y="5479850"/>
            <a:ext cx="1984973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3-10</a:t>
            </a:r>
          </a:p>
        </p:txBody>
      </p:sp>
    </p:spTree>
    <p:extLst>
      <p:ext uri="{BB962C8B-B14F-4D97-AF65-F5344CB8AC3E}">
        <p14:creationId xmlns:p14="http://schemas.microsoft.com/office/powerpoint/2010/main" val="351122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7518</TotalTime>
  <Words>908</Words>
  <Application>Microsoft Office PowerPoint</Application>
  <PresentationFormat>Widescreen</PresentationFormat>
  <Paragraphs>222</Paragraphs>
  <Slides>56</Slides>
  <Notes>7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Fine adjust</vt:lpstr>
      <vt:lpstr>PowerPoint Presentation</vt:lpstr>
      <vt:lpstr>PowerPoint Presentation</vt:lpstr>
      <vt:lpstr>PowerPoint Presentation</vt:lpstr>
      <vt:lpstr>Summary</vt:lpstr>
      <vt:lpstr>PowerPoint Presentation</vt:lpstr>
      <vt:lpstr>Interacting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115</cp:revision>
  <dcterms:created xsi:type="dcterms:W3CDTF">2022-05-19T15:06:45Z</dcterms:created>
  <dcterms:modified xsi:type="dcterms:W3CDTF">2023-01-23T18:02:35Z</dcterms:modified>
</cp:coreProperties>
</file>